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handoutMasterIdLst>
    <p:handoutMasterId r:id="rId11"/>
  </p:handoutMasterIdLst>
  <p:sldIdLst>
    <p:sldId id="264" r:id="rId2"/>
    <p:sldId id="276" r:id="rId3"/>
    <p:sldId id="282" r:id="rId4"/>
    <p:sldId id="278" r:id="rId5"/>
    <p:sldId id="279" r:id="rId6"/>
    <p:sldId id="266" r:id="rId7"/>
    <p:sldId id="268" r:id="rId8"/>
    <p:sldId id="284" r:id="rId9"/>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9" pos="3839" userDrawn="1">
          <p15:clr>
            <a:srgbClr val="A4A3A4"/>
          </p15:clr>
        </p15:guide>
        <p15:guide id="10"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779" autoAdjust="0"/>
    <p:restoredTop sz="94280" autoAdjust="0"/>
  </p:normalViewPr>
  <p:slideViewPr>
    <p:cSldViewPr showGuides="1">
      <p:cViewPr varScale="1">
        <p:scale>
          <a:sx n="73" d="100"/>
          <a:sy n="73" d="100"/>
        </p:scale>
        <p:origin x="630" y="72"/>
      </p:cViewPr>
      <p:guideLst>
        <p:guide pos="3839"/>
        <p:guide orient="horz" pos="2160"/>
      </p:guideLst>
    </p:cSldViewPr>
  </p:slideViewPr>
  <p:notesTextViewPr>
    <p:cViewPr>
      <p:scale>
        <a:sx n="1" d="1"/>
        <a:sy n="1" d="1"/>
      </p:scale>
      <p:origin x="0" y="0"/>
    </p:cViewPr>
  </p:notesTextViewPr>
  <p:notesViewPr>
    <p:cSldViewPr>
      <p:cViewPr varScale="1">
        <p:scale>
          <a:sx n="63" d="100"/>
          <a:sy n="63" d="100"/>
        </p:scale>
        <p:origin x="1986"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solidFill>
                <a:schemeClr val="tx2"/>
              </a:solidFill>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973C59C-4E16-4A64-A766-34DB213E11B3}" type="datetimeFigureOut">
              <a:rPr lang="en-US">
                <a:solidFill>
                  <a:schemeClr val="tx2"/>
                </a:solidFill>
              </a:rPr>
              <a:t>10/5/2020</a:t>
            </a:fld>
            <a:endParaRPr>
              <a:solidFill>
                <a:schemeClr val="tx2"/>
              </a:solidFill>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solidFill>
                <a:schemeClr val="tx2"/>
              </a:solidFill>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FD77566-CD65-4859-9FA1-43956DC85B8C}" type="slidenum">
              <a:rPr>
                <a:solidFill>
                  <a:schemeClr val="tx2"/>
                </a:solidFill>
              </a:rPr>
              <a:t>‹#›</a:t>
            </a:fld>
            <a:endParaRPr>
              <a:solidFill>
                <a:schemeClr val="tx2"/>
              </a:solidFill>
            </a:endParaRPr>
          </a:p>
        </p:txBody>
      </p:sp>
    </p:spTree>
    <p:extLst>
      <p:ext uri="{BB962C8B-B14F-4D97-AF65-F5344CB8AC3E}">
        <p14:creationId xmlns:p14="http://schemas.microsoft.com/office/powerpoint/2010/main" val="2708798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solidFill>
                  <a:schemeClr val="tx2"/>
                </a:solidFill>
              </a:defRPr>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solidFill>
                  <a:schemeClr val="tx2"/>
                </a:solidFill>
              </a:defRPr>
            </a:lvl1pPr>
          </a:lstStyle>
          <a:p>
            <a:fld id="{F95CF31C-F757-429C-A789-86504F04C3BE}" type="datetimeFigureOut">
              <a:rPr lang="en-US"/>
              <a:pPr/>
              <a:t>10/5/2020</a:t>
            </a:fld>
            <a:endParaRPr/>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solidFill>
                  <a:schemeClr val="tx2"/>
                </a:solidFill>
              </a:defRPr>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solidFill>
                  <a:schemeClr val="tx2"/>
                </a:solidFill>
              </a:defRPr>
            </a:lvl1pPr>
          </a:lstStyle>
          <a:p>
            <a:fld id="{B8796F01-7154-41E0-B48B-A6921757531A}" type="slidenum">
              <a:rPr/>
              <a:pPr/>
              <a:t>‹#›</a:t>
            </a:fld>
            <a:endParaRPr/>
          </a:p>
        </p:txBody>
      </p:sp>
    </p:spTree>
    <p:extLst>
      <p:ext uri="{BB962C8B-B14F-4D97-AF65-F5344CB8AC3E}">
        <p14:creationId xmlns:p14="http://schemas.microsoft.com/office/powerpoint/2010/main" val="44077566"/>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2"/>
        </a:solidFill>
        <a:latin typeface="+mn-lt"/>
        <a:ea typeface="+mn-ea"/>
        <a:cs typeface="+mn-cs"/>
      </a:defRPr>
    </a:lvl1pPr>
    <a:lvl2pPr marL="609493" algn="l" defTabSz="1218987" rtl="0" eaLnBrk="1" latinLnBrk="0" hangingPunct="1">
      <a:defRPr sz="1600" kern="1200">
        <a:solidFill>
          <a:schemeClr val="tx2"/>
        </a:solidFill>
        <a:latin typeface="+mn-lt"/>
        <a:ea typeface="+mn-ea"/>
        <a:cs typeface="+mn-cs"/>
      </a:defRPr>
    </a:lvl2pPr>
    <a:lvl3pPr marL="1218987" algn="l" defTabSz="1218987" rtl="0" eaLnBrk="1" latinLnBrk="0" hangingPunct="1">
      <a:defRPr sz="1600" kern="1200">
        <a:solidFill>
          <a:schemeClr val="tx2"/>
        </a:solidFill>
        <a:latin typeface="+mn-lt"/>
        <a:ea typeface="+mn-ea"/>
        <a:cs typeface="+mn-cs"/>
      </a:defRPr>
    </a:lvl3pPr>
    <a:lvl4pPr marL="1828480" algn="l" defTabSz="1218987" rtl="0" eaLnBrk="1" latinLnBrk="0" hangingPunct="1">
      <a:defRPr sz="1600" kern="1200">
        <a:solidFill>
          <a:schemeClr val="tx2"/>
        </a:solidFill>
        <a:latin typeface="+mn-lt"/>
        <a:ea typeface="+mn-ea"/>
        <a:cs typeface="+mn-cs"/>
      </a:defRPr>
    </a:lvl4pPr>
    <a:lvl5pPr marL="2437973" algn="l" defTabSz="1218987" rtl="0" eaLnBrk="1" latinLnBrk="0" hangingPunct="1">
      <a:defRPr sz="1600" kern="1200">
        <a:solidFill>
          <a:schemeClr val="tx2"/>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6</a:t>
            </a:fld>
            <a:endParaRPr lang="en-US"/>
          </a:p>
        </p:txBody>
      </p:sp>
    </p:spTree>
    <p:extLst>
      <p:ext uri="{BB962C8B-B14F-4D97-AF65-F5344CB8AC3E}">
        <p14:creationId xmlns:p14="http://schemas.microsoft.com/office/powerpoint/2010/main" val="26466622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2383" y="1498601"/>
            <a:ext cx="7008574" cy="3298825"/>
          </a:xfrm>
        </p:spPr>
        <p:txBody>
          <a:bodyPr>
            <a:normAutofit/>
          </a:bodyPr>
          <a:lstStyle>
            <a:lvl1pPr>
              <a:lnSpc>
                <a:spcPct val="90000"/>
              </a:lnSpc>
              <a:defRPr sz="5400" cap="none" baseline="0"/>
            </a:lvl1pPr>
          </a:lstStyle>
          <a:p>
            <a:r>
              <a:rPr lang="en-US" smtClean="0"/>
              <a:t>Click to edit Master title style</a:t>
            </a:r>
            <a:endParaRPr/>
          </a:p>
        </p:txBody>
      </p:sp>
      <p:sp>
        <p:nvSpPr>
          <p:cNvPr id="3" name="Subtitle 2"/>
          <p:cNvSpPr>
            <a:spLocks noGrp="1"/>
          </p:cNvSpPr>
          <p:nvPr>
            <p:ph type="subTitle" idx="1"/>
          </p:nvPr>
        </p:nvSpPr>
        <p:spPr>
          <a:xfrm>
            <a:off x="4672383" y="4927600"/>
            <a:ext cx="7008574" cy="1244600"/>
          </a:xfrm>
        </p:spPr>
        <p:txBody>
          <a:bodyPr>
            <a:normAutofit/>
          </a:bodyPr>
          <a:lstStyle>
            <a:lvl1pPr marL="0" indent="0" algn="l">
              <a:spcBef>
                <a:spcPts val="0"/>
              </a:spcBef>
              <a:buNone/>
              <a:defRPr sz="2800" b="0">
                <a:solidFill>
                  <a:schemeClr val="tx1"/>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smtClean="0"/>
              <a:t>Click to edit Master subtitle style</a:t>
            </a:r>
            <a:endParaRPr/>
          </a:p>
        </p:txBody>
      </p:sp>
    </p:spTree>
    <p:extLst>
      <p:ext uri="{BB962C8B-B14F-4D97-AF65-F5344CB8AC3E}">
        <p14:creationId xmlns:p14="http://schemas.microsoft.com/office/powerpoint/2010/main" val="3222770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7AECB6C2-1084-4AED-A74A-DF028B0094EA}" type="datetimeFigureOut">
              <a:rPr lang="en-US"/>
              <a:t>10/5/2020</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591C5AD9-787D-40FA-8A4D-16A055B9AF81}" type="slidenum">
              <a:rPr/>
              <a:t>‹#›</a:t>
            </a:fld>
            <a:endParaRPr/>
          </a:p>
        </p:txBody>
      </p:sp>
    </p:spTree>
    <p:extLst>
      <p:ext uri="{BB962C8B-B14F-4D97-AF65-F5344CB8AC3E}">
        <p14:creationId xmlns:p14="http://schemas.microsoft.com/office/powerpoint/2010/main" val="1010434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52633" y="274638"/>
            <a:ext cx="1422030" cy="5897561"/>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117309" y="274638"/>
            <a:ext cx="8532178" cy="589756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7AECB6C2-1084-4AED-A74A-DF028B0094EA}" type="datetimeFigureOut">
              <a:rPr lang="en-US"/>
              <a:t>10/5/2020</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591C5AD9-787D-40FA-8A4D-16A055B9AF81}" type="slidenum">
              <a:rPr/>
              <a:t>‹#›</a:t>
            </a:fld>
            <a:endParaRPr/>
          </a:p>
        </p:txBody>
      </p:sp>
    </p:spTree>
    <p:extLst>
      <p:ext uri="{BB962C8B-B14F-4D97-AF65-F5344CB8AC3E}">
        <p14:creationId xmlns:p14="http://schemas.microsoft.com/office/powerpoint/2010/main" val="365071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8B5A30F4-0B4E-4E4B-BC36-C30CD13F4E17}" type="datetimeFigureOut">
              <a:rPr lang="en-US"/>
              <a:t>10/5/2020</a:t>
            </a:fld>
            <a:endParaRPr dirty="0"/>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DA60BA0E-20D0-4E7C-B286-26C960A6788F}" type="slidenum">
              <a:rPr/>
              <a:t>‹#›</a:t>
            </a:fld>
            <a:endParaRPr/>
          </a:p>
        </p:txBody>
      </p:sp>
    </p:spTree>
    <p:extLst>
      <p:ext uri="{BB962C8B-B14F-4D97-AF65-F5344CB8AC3E}">
        <p14:creationId xmlns:p14="http://schemas.microsoft.com/office/powerpoint/2010/main" val="15635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12589" y="4445000"/>
            <a:ext cx="7008574" cy="1930400"/>
          </a:xfrm>
        </p:spPr>
        <p:txBody>
          <a:bodyPr anchor="t">
            <a:normAutofit/>
          </a:bodyPr>
          <a:lstStyle>
            <a:lvl1pPr algn="l">
              <a:defRPr sz="5400" b="0" cap="none" baseline="0"/>
            </a:lvl1pPr>
          </a:lstStyle>
          <a:p>
            <a:r>
              <a:rPr lang="en-US" smtClean="0"/>
              <a:t>Click to edit Master title style</a:t>
            </a:r>
            <a:endParaRPr dirty="0"/>
          </a:p>
        </p:txBody>
      </p:sp>
      <p:sp>
        <p:nvSpPr>
          <p:cNvPr id="3" name="Text Placeholder 2"/>
          <p:cNvSpPr>
            <a:spLocks noGrp="1"/>
          </p:cNvSpPr>
          <p:nvPr>
            <p:ph type="body" idx="1"/>
          </p:nvPr>
        </p:nvSpPr>
        <p:spPr>
          <a:xfrm>
            <a:off x="812589" y="3124200"/>
            <a:ext cx="7008574" cy="1296987"/>
          </a:xfrm>
        </p:spPr>
        <p:txBody>
          <a:bodyPr anchor="b">
            <a:normAutofit/>
          </a:bodyPr>
          <a:lstStyle>
            <a:lvl1pPr marL="0" indent="0">
              <a:spcBef>
                <a:spcPts val="0"/>
              </a:spcBef>
              <a:buNone/>
              <a:defRPr sz="2800">
                <a:solidFill>
                  <a:schemeClr val="tx1"/>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smtClean="0"/>
              <a:t>Edit Master text styles</a:t>
            </a:r>
          </a:p>
        </p:txBody>
      </p:sp>
    </p:spTree>
    <p:extLst>
      <p:ext uri="{BB962C8B-B14F-4D97-AF65-F5344CB8AC3E}">
        <p14:creationId xmlns:p14="http://schemas.microsoft.com/office/powerpoint/2010/main" val="41963402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11730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1706581" indent="0">
              <a:buNone/>
              <a:defRPr sz="1800"/>
            </a:lvl6pPr>
            <a:lvl7pPr marL="2011328">
              <a:defRPr sz="1800"/>
            </a:lvl7pPr>
            <a:lvl8pPr marL="2011328">
              <a:defRPr sz="1800"/>
            </a:lvl8pPr>
            <a:lvl9pPr marL="2011328">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9755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2DD204D1-F9BD-4643-8480-6EA41EB484F1}" type="datetimeFigureOut">
              <a:rPr lang="en-US"/>
              <a:t>10/5/2020</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3489339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12137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Edit Master text styles</a:t>
            </a:r>
          </a:p>
        </p:txBody>
      </p:sp>
      <p:sp>
        <p:nvSpPr>
          <p:cNvPr id="4" name="Content Placeholder 3"/>
          <p:cNvSpPr>
            <a:spLocks noGrp="1"/>
          </p:cNvSpPr>
          <p:nvPr>
            <p:ph sz="half" idx="2"/>
          </p:nvPr>
        </p:nvSpPr>
        <p:spPr>
          <a:xfrm>
            <a:off x="111730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30162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Edit Master text styles</a:t>
            </a:r>
          </a:p>
        </p:txBody>
      </p:sp>
      <p:sp>
        <p:nvSpPr>
          <p:cNvPr id="6" name="Content Placeholder 5"/>
          <p:cNvSpPr>
            <a:spLocks noGrp="1"/>
          </p:cNvSpPr>
          <p:nvPr>
            <p:ph sz="quarter" idx="4"/>
          </p:nvPr>
        </p:nvSpPr>
        <p:spPr>
          <a:xfrm>
            <a:off x="629755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2DD204D1-F9BD-4643-8480-6EA41EB484F1}" type="datetimeFigureOut">
              <a:rPr lang="en-US"/>
              <a:t>10/5/2020</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355283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2DD204D1-F9BD-4643-8480-6EA41EB484F1}" type="datetimeFigureOut">
              <a:rPr lang="en-US"/>
              <a:t>10/5/2020</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3516763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D204D1-F9BD-4643-8480-6EA41EB484F1}" type="datetimeFigureOut">
              <a:rPr lang="en-US"/>
              <a:t>10/5/2020</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206873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3961368" y="0"/>
            <a:ext cx="7922736"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304721" y="1701800"/>
            <a:ext cx="3351927" cy="2844800"/>
          </a:xfrm>
        </p:spPr>
        <p:txBody>
          <a:bodyPr anchor="b">
            <a:normAutofit/>
          </a:bodyPr>
          <a:lstStyle>
            <a:lvl1pPr algn="l">
              <a:defRPr sz="2000" b="1"/>
            </a:lvl1pPr>
          </a:lstStyle>
          <a:p>
            <a:r>
              <a:rPr lang="en-US" smtClean="0"/>
              <a:t>Click to edit Master title style</a:t>
            </a:r>
            <a:endParaRPr/>
          </a:p>
        </p:txBody>
      </p:sp>
      <p:sp>
        <p:nvSpPr>
          <p:cNvPr id="4" name="Text Placeholder 3"/>
          <p:cNvSpPr>
            <a:spLocks noGrp="1"/>
          </p:cNvSpPr>
          <p:nvPr>
            <p:ph type="body" sz="half" idx="2"/>
          </p:nvPr>
        </p:nvSpPr>
        <p:spPr>
          <a:xfrm>
            <a:off x="304721" y="4648200"/>
            <a:ext cx="3351927" cy="1727200"/>
          </a:xfrm>
        </p:spPr>
        <p:txBody>
          <a:bodyPr>
            <a:normAutofit/>
          </a:bodyPr>
          <a:lstStyle>
            <a:lvl1pPr marL="0" indent="0">
              <a:spcBef>
                <a:spcPts val="120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Edit Master text styles</a:t>
            </a:r>
          </a:p>
        </p:txBody>
      </p:sp>
      <p:sp>
        <p:nvSpPr>
          <p:cNvPr id="3" name="Content Placeholder 2"/>
          <p:cNvSpPr>
            <a:spLocks noGrp="1"/>
          </p:cNvSpPr>
          <p:nvPr>
            <p:ph idx="1"/>
          </p:nvPr>
        </p:nvSpPr>
        <p:spPr>
          <a:xfrm>
            <a:off x="4469236" y="482600"/>
            <a:ext cx="6805427" cy="5892800"/>
          </a:xfrm>
        </p:spPr>
        <p:txBody>
          <a:bodyPr>
            <a:normAutofit/>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126BF754-515F-40B9-8D24-D54D5825B3D0}" type="datetimeFigureOut">
              <a:rPr lang="en-US"/>
              <a:t>10/5/2020</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DFBB78A-01B4-41F2-96B0-677A4A282832}" type="slidenum">
              <a:rPr/>
              <a:t>‹#›</a:t>
            </a:fld>
            <a:endParaRPr/>
          </a:p>
        </p:txBody>
      </p:sp>
    </p:spTree>
    <p:extLst>
      <p:ext uri="{BB962C8B-B14F-4D97-AF65-F5344CB8AC3E}">
        <p14:creationId xmlns:p14="http://schemas.microsoft.com/office/powerpoint/2010/main" val="1968072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2082258" y="0"/>
            <a:ext cx="802431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2437765" y="4800600"/>
            <a:ext cx="7313295" cy="762000"/>
          </a:xfrm>
        </p:spPr>
        <p:txBody>
          <a:bodyPr anchor="b">
            <a:normAutofit/>
          </a:bodyPr>
          <a:lstStyle>
            <a:lvl1pPr algn="l">
              <a:defRPr sz="2000" b="1"/>
            </a:lvl1pPr>
          </a:lstStyle>
          <a:p>
            <a:r>
              <a:rPr lang="en-US" smtClean="0"/>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2437765" y="279401"/>
            <a:ext cx="7313295" cy="4448175"/>
          </a:xfrm>
        </p:spPr>
        <p:txBody>
          <a:bodyPr>
            <a:normAutofit/>
          </a:bodyPr>
          <a:lstStyle>
            <a:lvl1pPr marL="0" indent="0">
              <a:buNone/>
              <a:defRPr sz="28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en-US" smtClean="0"/>
              <a:t>Click icon to add picture</a:t>
            </a:r>
            <a:endParaRPr/>
          </a:p>
        </p:txBody>
      </p:sp>
      <p:sp>
        <p:nvSpPr>
          <p:cNvPr id="4" name="Text Placeholder 3"/>
          <p:cNvSpPr>
            <a:spLocks noGrp="1"/>
          </p:cNvSpPr>
          <p:nvPr>
            <p:ph type="body" sz="half" idx="2"/>
          </p:nvPr>
        </p:nvSpPr>
        <p:spPr>
          <a:xfrm>
            <a:off x="2437765" y="5562600"/>
            <a:ext cx="7313295" cy="812800"/>
          </a:xfrm>
        </p:spPr>
        <p:txBody>
          <a:bodyPr>
            <a:normAutofit/>
          </a:bodyPr>
          <a:lstStyle>
            <a:lvl1pPr marL="0" indent="0">
              <a:spcBef>
                <a:spcPts val="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Edit Master text styles</a:t>
            </a:r>
          </a:p>
        </p:txBody>
      </p:sp>
      <p:sp>
        <p:nvSpPr>
          <p:cNvPr id="5" name="Date Placeholder 4"/>
          <p:cNvSpPr>
            <a:spLocks noGrp="1"/>
          </p:cNvSpPr>
          <p:nvPr>
            <p:ph type="dt" sz="half" idx="10"/>
          </p:nvPr>
        </p:nvSpPr>
        <p:spPr/>
        <p:txBody>
          <a:bodyPr/>
          <a:lstStyle/>
          <a:p>
            <a:fld id="{126BF754-515F-40B9-8D24-D54D5825B3D0}" type="datetimeFigureOut">
              <a:rPr lang="en-US"/>
              <a:t>10/5/2020</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DFBB78A-01B4-41F2-96B0-677A4A282832}" type="slidenum">
              <a:rPr/>
              <a:t>‹#›</a:t>
            </a:fld>
            <a:endParaRPr/>
          </a:p>
        </p:txBody>
      </p:sp>
    </p:spTree>
    <p:extLst>
      <p:ext uri="{BB962C8B-B14F-4D97-AF65-F5344CB8AC3E}">
        <p14:creationId xmlns:p14="http://schemas.microsoft.com/office/powerpoint/2010/main" val="1221337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304721" y="0"/>
            <a:ext cx="11579384"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Placeholder 1"/>
          <p:cNvSpPr>
            <a:spLocks noGrp="1"/>
          </p:cNvSpPr>
          <p:nvPr>
            <p:ph type="title"/>
          </p:nvPr>
        </p:nvSpPr>
        <p:spPr>
          <a:xfrm>
            <a:off x="1117309" y="76200"/>
            <a:ext cx="10157354" cy="1397000"/>
          </a:xfrm>
          <a:prstGeom prst="rect">
            <a:avLst/>
          </a:prstGeom>
        </p:spPr>
        <p:txBody>
          <a:bodyPr vert="horz" lIns="121899" tIns="60949" rIns="121899" bIns="60949" rtlCol="0" anchor="b">
            <a:normAutofit/>
          </a:bodyPr>
          <a:lstStyle/>
          <a:p>
            <a:r>
              <a:rPr lang="en-US" smtClean="0"/>
              <a:t>Click to edit Master title style</a:t>
            </a:r>
            <a:endParaRPr dirty="0"/>
          </a:p>
        </p:txBody>
      </p:sp>
      <p:sp>
        <p:nvSpPr>
          <p:cNvPr id="3" name="Text Placeholder 2"/>
          <p:cNvSpPr>
            <a:spLocks noGrp="1"/>
          </p:cNvSpPr>
          <p:nvPr>
            <p:ph type="body" idx="1"/>
          </p:nvPr>
        </p:nvSpPr>
        <p:spPr>
          <a:xfrm>
            <a:off x="1117309" y="1701800"/>
            <a:ext cx="10157354" cy="4470400"/>
          </a:xfrm>
          <a:prstGeom prst="rect">
            <a:avLst/>
          </a:prstGeom>
        </p:spPr>
        <p:txBody>
          <a:bodyPr vert="horz" lIns="121899" tIns="60949" rIns="121899" bIns="60949"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1117309" y="6400801"/>
            <a:ext cx="2742486" cy="320675"/>
          </a:xfrm>
          <a:prstGeom prst="rect">
            <a:avLst/>
          </a:prstGeom>
        </p:spPr>
        <p:txBody>
          <a:bodyPr vert="horz" lIns="121899" tIns="60949" rIns="121899" bIns="60949" rtlCol="0" anchor="b"/>
          <a:lstStyle>
            <a:lvl1pPr algn="l">
              <a:defRPr sz="1200" baseline="0">
                <a:solidFill>
                  <a:schemeClr val="tx2">
                    <a:lumMod val="65000"/>
                    <a:lumOff val="35000"/>
                  </a:schemeClr>
                </a:solidFill>
              </a:defRPr>
            </a:lvl1pPr>
          </a:lstStyle>
          <a:p>
            <a:fld id="{2DD204D1-F9BD-4643-8480-6EA41EB484F1}" type="datetimeFigureOut">
              <a:rPr lang="en-US" smtClean="0"/>
              <a:pPr/>
              <a:t>10/5/2020</a:t>
            </a:fld>
            <a:endParaRPr lang="en-US"/>
          </a:p>
        </p:txBody>
      </p:sp>
      <p:sp>
        <p:nvSpPr>
          <p:cNvPr id="5" name="Footer Placeholder 4"/>
          <p:cNvSpPr>
            <a:spLocks noGrp="1"/>
          </p:cNvSpPr>
          <p:nvPr>
            <p:ph type="ftr" sz="quarter" idx="3"/>
          </p:nvPr>
        </p:nvSpPr>
        <p:spPr>
          <a:xfrm>
            <a:off x="3907842" y="6400801"/>
            <a:ext cx="6216301" cy="320675"/>
          </a:xfrm>
          <a:prstGeom prst="rect">
            <a:avLst/>
          </a:prstGeom>
        </p:spPr>
        <p:txBody>
          <a:bodyPr vert="horz" lIns="121899" tIns="60949" rIns="121899" bIns="60949" rtlCol="0" anchor="b"/>
          <a:lstStyle>
            <a:lvl1pPr algn="ctr">
              <a:defRPr sz="1200" baseline="0">
                <a:solidFill>
                  <a:schemeClr val="tx2">
                    <a:lumMod val="65000"/>
                    <a:lumOff val="35000"/>
                  </a:schemeClr>
                </a:solidFill>
              </a:defRPr>
            </a:lvl1pPr>
          </a:lstStyle>
          <a:p>
            <a:endParaRPr lang="en-US"/>
          </a:p>
        </p:txBody>
      </p:sp>
      <p:sp>
        <p:nvSpPr>
          <p:cNvPr id="6" name="Slide Number Placeholder 5"/>
          <p:cNvSpPr>
            <a:spLocks noGrp="1"/>
          </p:cNvSpPr>
          <p:nvPr>
            <p:ph type="sldNum" sz="quarter" idx="4"/>
          </p:nvPr>
        </p:nvSpPr>
        <p:spPr>
          <a:xfrm>
            <a:off x="10167146" y="6400801"/>
            <a:ext cx="1107518" cy="320675"/>
          </a:xfrm>
          <a:prstGeom prst="rect">
            <a:avLst/>
          </a:prstGeom>
        </p:spPr>
        <p:txBody>
          <a:bodyPr vert="horz" lIns="121899" tIns="60949" rIns="121899" bIns="60949" rtlCol="0" anchor="b"/>
          <a:lstStyle>
            <a:lvl1pPr algn="r">
              <a:defRPr sz="1200" baseline="0">
                <a:solidFill>
                  <a:schemeClr val="tx2">
                    <a:lumMod val="65000"/>
                    <a:lumOff val="35000"/>
                  </a:schemeClr>
                </a:solidFill>
              </a:defRPr>
            </a:lvl1pPr>
          </a:lstStyle>
          <a:p>
            <a:fld id="{EB37DED6-D4C7-42EE-AB49-D2E39E64FDE4}" type="slidenum">
              <a:rPr lang="en-US" smtClean="0"/>
              <a:pPr/>
              <a:t>‹#›</a:t>
            </a:fld>
            <a:endParaRPr lang="en-US"/>
          </a:p>
        </p:txBody>
      </p:sp>
    </p:spTree>
    <p:extLst>
      <p:ext uri="{BB962C8B-B14F-4D97-AF65-F5344CB8AC3E}">
        <p14:creationId xmlns:p14="http://schemas.microsoft.com/office/powerpoint/2010/main" val="1544047913"/>
      </p:ext>
    </p:extLst>
  </p:cSld>
  <p:clrMap bg1="lt1" tx1="dk1" bg2="lt2" tx2="dk2" accent1="accent1" accent2="accent2" accent3="accent3" accent4="accent4" accent5="accent5" accent6="accent6" hlink="hlink" folHlink="folHlink"/>
  <p:sldLayoutIdLst>
    <p:sldLayoutId id="2147483661" r:id="rId1"/>
    <p:sldLayoutId id="2147483679" r:id="rId2"/>
    <p:sldLayoutId id="2147483663" r:id="rId3"/>
    <p:sldLayoutId id="2147483664" r:id="rId4"/>
    <p:sldLayoutId id="2147483665" r:id="rId5"/>
    <p:sldLayoutId id="2147483666" r:id="rId6"/>
    <p:sldLayoutId id="2147483667" r:id="rId7"/>
    <p:sldLayoutId id="2147483675" r:id="rId8"/>
    <p:sldLayoutId id="2147483676" r:id="rId9"/>
    <p:sldLayoutId id="2147483677" r:id="rId10"/>
    <p:sldLayoutId id="2147483678"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p:titleStyle>
    <p:body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437973"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86461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7pPr>
      <a:lvl8pPr marL="3291264"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8pPr>
      <a:lvl9pPr marL="377885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www.amyregionallibrary.org/wp-content/uploads/2020/08/Storywalk-Map.pdf" TargetMode="External"/><Relationship Id="rId2" Type="http://schemas.openxmlformats.org/officeDocument/2006/relationships/image" Target="../media/image8.jp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Diverse Books Grant</a:t>
            </a:r>
            <a:endParaRPr lang="en-US" dirty="0"/>
          </a:p>
        </p:txBody>
      </p:sp>
      <p:sp>
        <p:nvSpPr>
          <p:cNvPr id="3" name="Subtitle 2"/>
          <p:cNvSpPr>
            <a:spLocks noGrp="1"/>
          </p:cNvSpPr>
          <p:nvPr>
            <p:ph type="subTitle" idx="1"/>
          </p:nvPr>
        </p:nvSpPr>
        <p:spPr/>
        <p:txBody>
          <a:bodyPr/>
          <a:lstStyle/>
          <a:p>
            <a:r>
              <a:rPr lang="en-US" dirty="0" smtClean="0"/>
              <a:t>Mitchell County Public Library, AMY Regional Library System</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32982" y="419101"/>
            <a:ext cx="2847975" cy="2962275"/>
          </a:xfrm>
          <a:prstGeom prst="rect">
            <a:avLst/>
          </a:prstGeom>
        </p:spPr>
      </p:pic>
    </p:spTree>
    <p:extLst>
      <p:ext uri="{BB962C8B-B14F-4D97-AF65-F5344CB8AC3E}">
        <p14:creationId xmlns:p14="http://schemas.microsoft.com/office/powerpoint/2010/main" val="3650340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Books arrive!  </a:t>
            </a:r>
            <a:endParaRPr lang="en-US" dirty="0"/>
          </a:p>
        </p:txBody>
      </p:sp>
      <p:pic>
        <p:nvPicPr>
          <p:cNvPr id="2" name="Content Placeholder 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89012" y="1676400"/>
            <a:ext cx="4401297" cy="4470400"/>
          </a:xfrm>
          <a:ln>
            <a:solidFill>
              <a:schemeClr val="tx2"/>
            </a:solidFill>
          </a:ln>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3075" y="669292"/>
            <a:ext cx="5533299" cy="5473154"/>
          </a:xfrm>
          <a:prstGeom prst="rect">
            <a:avLst/>
          </a:prstGeom>
          <a:ln>
            <a:solidFill>
              <a:schemeClr val="tx2"/>
            </a:solidFill>
          </a:ln>
        </p:spPr>
      </p:pic>
    </p:spTree>
    <p:extLst>
      <p:ext uri="{BB962C8B-B14F-4D97-AF65-F5344CB8AC3E}">
        <p14:creationId xmlns:p14="http://schemas.microsoft.com/office/powerpoint/2010/main" val="711182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7309" y="76200"/>
            <a:ext cx="10157354" cy="838200"/>
          </a:xfrm>
        </p:spPr>
        <p:txBody>
          <a:bodyPr/>
          <a:lstStyle/>
          <a:p>
            <a:pPr algn="ctr"/>
            <a:r>
              <a:rPr lang="en-US" dirty="0" smtClean="0">
                <a:latin typeface="Century Schoolbook" panose="02040604050505020304" pitchFamily="18" charset="0"/>
              </a:rPr>
              <a:t>Roan Readers </a:t>
            </a:r>
            <a:endParaRPr lang="en-US" dirty="0">
              <a:latin typeface="Century Schoolbook" panose="02040604050505020304" pitchFamily="18" charset="0"/>
            </a:endParaRPr>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t="18212" b="10009"/>
          <a:stretch/>
        </p:blipFill>
        <p:spPr>
          <a:xfrm>
            <a:off x="5964361" y="1359445"/>
            <a:ext cx="5332663" cy="406090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extBox 4"/>
          <p:cNvSpPr txBox="1"/>
          <p:nvPr/>
        </p:nvSpPr>
        <p:spPr>
          <a:xfrm>
            <a:off x="1293812" y="1326788"/>
            <a:ext cx="4495800" cy="5078313"/>
          </a:xfrm>
          <a:prstGeom prst="rect">
            <a:avLst/>
          </a:prstGeom>
          <a:noFill/>
        </p:spPr>
        <p:txBody>
          <a:bodyPr wrap="square" rtlCol="0">
            <a:spAutoFit/>
          </a:bodyPr>
          <a:lstStyle/>
          <a:p>
            <a:r>
              <a:rPr lang="en-US" sz="1800" i="1" dirty="0">
                <a:solidFill>
                  <a:schemeClr val="accent3">
                    <a:lumMod val="75000"/>
                  </a:schemeClr>
                </a:solidFill>
              </a:rPr>
              <a:t>Stacey Lane founded Roan Readers as a book club for elementary school students that would foster a love of books and reading. She remains the heart and guiding light of the effort.  Today Roan Readers is a partnership between community volunteers, the AMY Regional Library System, Rural Education Partners of Mitchell County, Mitchell Transportation and Ingles Markets.  It’s a true community collaboration and partnership, and a model for what can happen when everyone works together, each doing their part, for all our kids</a:t>
            </a:r>
            <a:r>
              <a:rPr lang="en-US" sz="1800" i="1" dirty="0" smtClean="0">
                <a:solidFill>
                  <a:schemeClr val="accent3">
                    <a:lumMod val="75000"/>
                  </a:schemeClr>
                </a:solidFill>
              </a:rPr>
              <a:t>.  </a:t>
            </a:r>
          </a:p>
          <a:p>
            <a:pPr algn="ctr"/>
            <a:r>
              <a:rPr lang="en-US" sz="1800" dirty="0" smtClean="0">
                <a:solidFill>
                  <a:schemeClr val="accent3">
                    <a:lumMod val="75000"/>
                  </a:schemeClr>
                </a:solidFill>
              </a:rPr>
              <a:t>~ Lori Gilcrist with Rural Education Partners of Mitchell County</a:t>
            </a:r>
            <a:endParaRPr lang="en-US" sz="1800" dirty="0">
              <a:solidFill>
                <a:schemeClr val="accent3">
                  <a:lumMod val="75000"/>
                </a:schemeClr>
              </a:solidFill>
            </a:endParaRPr>
          </a:p>
        </p:txBody>
      </p:sp>
    </p:spTree>
    <p:extLst>
      <p:ext uri="{BB962C8B-B14F-4D97-AF65-F5344CB8AC3E}">
        <p14:creationId xmlns:p14="http://schemas.microsoft.com/office/powerpoint/2010/main" val="890532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2" y="914400"/>
            <a:ext cx="7008574" cy="3124200"/>
          </a:xfrm>
        </p:spPr>
        <p:txBody>
          <a:bodyPr>
            <a:normAutofit/>
          </a:bodyPr>
          <a:lstStyle/>
          <a:p>
            <a:r>
              <a:rPr lang="en-US" dirty="0" smtClean="0">
                <a:latin typeface="Book Antiqua" panose="02040602050305030304" pitchFamily="18" charset="0"/>
              </a:rPr>
              <a:t>What does a library do when </a:t>
            </a:r>
            <a:r>
              <a:rPr lang="en-US" dirty="0" err="1" smtClean="0">
                <a:latin typeface="Book Antiqua" panose="02040602050305030304" pitchFamily="18" charset="0"/>
              </a:rPr>
              <a:t>Covid</a:t>
            </a:r>
            <a:r>
              <a:rPr lang="en-US" dirty="0" smtClean="0">
                <a:latin typeface="Book Antiqua" panose="02040602050305030304" pitchFamily="18" charset="0"/>
              </a:rPr>
              <a:t> cancels in-person programming? </a:t>
            </a:r>
            <a:endParaRPr lang="en-US" dirty="0">
              <a:latin typeface="Book Antiqua" panose="02040602050305030304" pitchFamily="18" charset="0"/>
            </a:endParaRPr>
          </a:p>
        </p:txBody>
      </p:sp>
    </p:spTree>
    <p:extLst>
      <p:ext uri="{BB962C8B-B14F-4D97-AF65-F5344CB8AC3E}">
        <p14:creationId xmlns:p14="http://schemas.microsoft.com/office/powerpoint/2010/main" val="6860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2" y="500016"/>
            <a:ext cx="3351927" cy="3462383"/>
          </a:xfrm>
        </p:spPr>
        <p:txBody>
          <a:bodyPr>
            <a:noAutofit/>
          </a:bodyPr>
          <a:lstStyle/>
          <a:p>
            <a:r>
              <a:rPr lang="en-US" sz="3600" b="0" dirty="0" smtClean="0">
                <a:solidFill>
                  <a:schemeClr val="accent3">
                    <a:lumMod val="75000"/>
                  </a:schemeClr>
                </a:solidFill>
                <a:latin typeface="Book Antiqua" panose="02040602050305030304" pitchFamily="18" charset="0"/>
              </a:rPr>
              <a:t>We created a </a:t>
            </a:r>
            <a:r>
              <a:rPr lang="en-US" sz="3600" b="0" dirty="0" err="1" smtClean="0">
                <a:solidFill>
                  <a:schemeClr val="accent3">
                    <a:lumMod val="75000"/>
                  </a:schemeClr>
                </a:solidFill>
                <a:latin typeface="Book Antiqua" panose="02040602050305030304" pitchFamily="18" charset="0"/>
              </a:rPr>
              <a:t>Storywalk</a:t>
            </a:r>
            <a:r>
              <a:rPr lang="en-US" sz="3600" b="0" dirty="0" smtClean="0">
                <a:solidFill>
                  <a:schemeClr val="accent3">
                    <a:lumMod val="75000"/>
                  </a:schemeClr>
                </a:solidFill>
                <a:latin typeface="Book Antiqua" panose="02040602050305030304" pitchFamily="18" charset="0"/>
              </a:rPr>
              <a:t> featuring the book </a:t>
            </a:r>
            <a:br>
              <a:rPr lang="en-US" sz="3600" b="0" dirty="0" smtClean="0">
                <a:solidFill>
                  <a:schemeClr val="accent3">
                    <a:lumMod val="75000"/>
                  </a:schemeClr>
                </a:solidFill>
                <a:latin typeface="Book Antiqua" panose="02040602050305030304" pitchFamily="18" charset="0"/>
              </a:rPr>
            </a:br>
            <a:r>
              <a:rPr lang="en-US" sz="3600" b="0" i="1" dirty="0" smtClean="0">
                <a:solidFill>
                  <a:schemeClr val="accent3">
                    <a:lumMod val="75000"/>
                  </a:schemeClr>
                </a:solidFill>
                <a:latin typeface="Book Antiqua" panose="02040602050305030304" pitchFamily="18" charset="0"/>
              </a:rPr>
              <a:t>I Walk with Vanessa </a:t>
            </a:r>
            <a:br>
              <a:rPr lang="en-US" sz="3600" b="0" i="1" dirty="0" smtClean="0">
                <a:solidFill>
                  <a:schemeClr val="accent3">
                    <a:lumMod val="75000"/>
                  </a:schemeClr>
                </a:solidFill>
                <a:latin typeface="Book Antiqua" panose="02040602050305030304" pitchFamily="18" charset="0"/>
              </a:rPr>
            </a:br>
            <a:r>
              <a:rPr lang="en-US" sz="3600" b="0" dirty="0" smtClean="0">
                <a:solidFill>
                  <a:schemeClr val="accent3">
                    <a:lumMod val="75000"/>
                  </a:schemeClr>
                </a:solidFill>
                <a:latin typeface="Book Antiqua" panose="02040602050305030304" pitchFamily="18" charset="0"/>
              </a:rPr>
              <a:t>by </a:t>
            </a:r>
            <a:r>
              <a:rPr lang="en-US" sz="3600" b="0" dirty="0" err="1" smtClean="0">
                <a:solidFill>
                  <a:schemeClr val="accent3">
                    <a:lumMod val="75000"/>
                  </a:schemeClr>
                </a:solidFill>
                <a:latin typeface="Book Antiqua" panose="02040602050305030304" pitchFamily="18" charset="0"/>
              </a:rPr>
              <a:t>Kerascoët</a:t>
            </a:r>
            <a:r>
              <a:rPr lang="en-US" sz="3600" b="0" dirty="0" smtClean="0">
                <a:solidFill>
                  <a:schemeClr val="accent3">
                    <a:lumMod val="75000"/>
                  </a:schemeClr>
                </a:solidFill>
                <a:latin typeface="Book Antiqua" panose="02040602050305030304" pitchFamily="18" charset="0"/>
              </a:rPr>
              <a:t> </a:t>
            </a:r>
            <a:endParaRPr lang="en-US" sz="3600" b="0" dirty="0">
              <a:solidFill>
                <a:schemeClr val="accent3">
                  <a:lumMod val="75000"/>
                </a:schemeClr>
              </a:solidFill>
              <a:latin typeface="Book Antiqua" panose="02040602050305030304" pitchFamily="18" charset="0"/>
            </a:endParaRPr>
          </a:p>
        </p:txBody>
      </p:sp>
      <p:pic>
        <p:nvPicPr>
          <p:cNvPr id="10" name="Content Placeholder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468813" y="800332"/>
            <a:ext cx="6805612" cy="5257335"/>
          </a:xfrm>
        </p:spPr>
      </p:pic>
      <p:sp>
        <p:nvSpPr>
          <p:cNvPr id="11" name="TextBox 10"/>
          <p:cNvSpPr txBox="1"/>
          <p:nvPr/>
        </p:nvSpPr>
        <p:spPr>
          <a:xfrm>
            <a:off x="455612" y="4419600"/>
            <a:ext cx="3276600" cy="1077218"/>
          </a:xfrm>
          <a:prstGeom prst="rect">
            <a:avLst/>
          </a:prstGeom>
          <a:noFill/>
        </p:spPr>
        <p:txBody>
          <a:bodyPr wrap="square" rtlCol="0">
            <a:spAutoFit/>
          </a:bodyPr>
          <a:lstStyle/>
          <a:p>
            <a:r>
              <a:rPr lang="en-US" sz="1600" dirty="0">
                <a:hlinkClick r:id="rId3"/>
              </a:rPr>
              <a:t>http://www.amyregionallibrary.org/wp-content/uploads/2020/08/Storywalk-Map.pdf</a:t>
            </a:r>
            <a:endParaRPr lang="en-US" sz="1600" dirty="0"/>
          </a:p>
        </p:txBody>
      </p:sp>
    </p:spTree>
    <p:extLst>
      <p:ext uri="{BB962C8B-B14F-4D97-AF65-F5344CB8AC3E}">
        <p14:creationId xmlns:p14="http://schemas.microsoft.com/office/powerpoint/2010/main" val="13403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5612" y="762000"/>
            <a:ext cx="3503612" cy="3581400"/>
          </a:xfrm>
        </p:spPr>
        <p:txBody>
          <a:bodyPr>
            <a:normAutofit fontScale="90000"/>
          </a:bodyPr>
          <a:lstStyle/>
          <a:p>
            <a:pPr algn="ctr"/>
            <a:r>
              <a:rPr lang="en-US" sz="2700" dirty="0"/>
              <a:t>This Daddy and his two boys from Ohio, checking out two pages of the library's </a:t>
            </a:r>
            <a:r>
              <a:rPr lang="en-US" sz="2700" dirty="0" err="1"/>
              <a:t>StoryWalk</a:t>
            </a:r>
            <a:r>
              <a:rPr lang="en-US" sz="2700" dirty="0"/>
              <a:t> on the window of Southern Drifters Outfitter.  Mom was tending the baby in the shade.</a:t>
            </a:r>
            <a:r>
              <a:rPr lang="en-US" dirty="0"/>
              <a:t/>
            </a:r>
            <a:br>
              <a:rPr lang="en-US" dirty="0"/>
            </a:br>
            <a:endParaRPr lang="en-US" sz="14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4189412" y="0"/>
            <a:ext cx="6858000" cy="6858000"/>
          </a:xfrm>
          <a:prstGeom prst="rect">
            <a:avLst/>
          </a:prstGeom>
          <a:ln>
            <a:solidFill>
              <a:schemeClr val="tx2"/>
            </a:solidFill>
          </a:ln>
        </p:spPr>
      </p:pic>
    </p:spTree>
    <p:extLst>
      <p:ext uri="{BB962C8B-B14F-4D97-AF65-F5344CB8AC3E}">
        <p14:creationId xmlns:p14="http://schemas.microsoft.com/office/powerpoint/2010/main" val="1997697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p:cNvPicPr>
            <a:picLocks noGrp="1" noChangeAspect="1"/>
          </p:cNvPicPr>
          <p:nvPr>
            <p:ph type="pic" idx="1"/>
          </p:nvPr>
        </p:nvPicPr>
        <p:blipFill>
          <a:blip r:embed="rId2">
            <a:extLst>
              <a:ext uri="{28A0092B-C50C-407E-A947-70E740481C1C}">
                <a14:useLocalDpi xmlns:a14="http://schemas.microsoft.com/office/drawing/2010/main" val="0"/>
              </a:ext>
            </a:extLst>
          </a:blip>
          <a:srcRect l="19583" r="19583"/>
          <a:stretch>
            <a:fillRect/>
          </a:stretch>
        </p:blipFill>
        <p:spPr>
          <a:xfrm rot="5400000">
            <a:off x="3870325" y="-1152525"/>
            <a:ext cx="4448175" cy="7312025"/>
          </a:xfrm>
          <a:ln>
            <a:solidFill>
              <a:schemeClr val="tx2"/>
            </a:solidFill>
          </a:ln>
        </p:spPr>
      </p:pic>
      <p:sp>
        <p:nvSpPr>
          <p:cNvPr id="8" name="Text Placeholder 7"/>
          <p:cNvSpPr>
            <a:spLocks noGrp="1"/>
          </p:cNvSpPr>
          <p:nvPr>
            <p:ph type="body" sz="half" idx="2"/>
          </p:nvPr>
        </p:nvSpPr>
        <p:spPr>
          <a:xfrm>
            <a:off x="2438400" y="5029200"/>
            <a:ext cx="7313295" cy="2057400"/>
          </a:xfrm>
        </p:spPr>
        <p:txBody>
          <a:bodyPr>
            <a:normAutofit fontScale="70000" lnSpcReduction="20000"/>
          </a:bodyPr>
          <a:lstStyle/>
          <a:p>
            <a:r>
              <a:rPr lang="en-US" sz="4000" dirty="0"/>
              <a:t>The </a:t>
            </a:r>
            <a:r>
              <a:rPr lang="en-US" sz="4000" dirty="0" err="1"/>
              <a:t>Padezzi</a:t>
            </a:r>
            <a:r>
              <a:rPr lang="en-US" sz="4000" dirty="0"/>
              <a:t> family visiting from West Palm Beach, FL, looking at two pages of a children's book in the window of </a:t>
            </a:r>
            <a:r>
              <a:rPr lang="en-US" sz="4000" dirty="0" err="1"/>
              <a:t>Yummi</a:t>
            </a:r>
            <a:r>
              <a:rPr lang="en-US" sz="4000" dirty="0"/>
              <a:t> Yarns during the library's new </a:t>
            </a:r>
            <a:r>
              <a:rPr lang="en-US" sz="4000" dirty="0" err="1"/>
              <a:t>StoryWalk</a:t>
            </a:r>
            <a:r>
              <a:rPr lang="en-US" sz="4000" dirty="0"/>
              <a:t>.</a:t>
            </a:r>
          </a:p>
          <a:p>
            <a:r>
              <a:rPr lang="en-US" sz="4000" dirty="0"/>
              <a:t> </a:t>
            </a:r>
          </a:p>
          <a:p>
            <a:endParaRPr lang="en-US" dirty="0"/>
          </a:p>
        </p:txBody>
      </p:sp>
    </p:spTree>
    <p:extLst>
      <p:ext uri="{BB962C8B-B14F-4D97-AF65-F5344CB8AC3E}">
        <p14:creationId xmlns:p14="http://schemas.microsoft.com/office/powerpoint/2010/main" val="3296948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52225" y="1831974"/>
            <a:ext cx="7008574" cy="2206626"/>
          </a:xfrm>
        </p:spPr>
        <p:txBody>
          <a:bodyPr>
            <a:normAutofit fontScale="90000"/>
          </a:bodyPr>
          <a:lstStyle/>
          <a:p>
            <a:r>
              <a:rPr lang="en-US" sz="3200" dirty="0" smtClean="0"/>
              <a:t>The </a:t>
            </a:r>
            <a:r>
              <a:rPr lang="en-US" sz="3200" dirty="0" err="1" smtClean="0"/>
              <a:t>StoryWalk</a:t>
            </a:r>
            <a:r>
              <a:rPr lang="en-US" sz="3200" dirty="0" smtClean="0"/>
              <a:t> was a success in our region, a second one featuring </a:t>
            </a:r>
            <a:r>
              <a:rPr lang="en-US" sz="3200" i="1" dirty="0" smtClean="0"/>
              <a:t>I Walk with Vanessa </a:t>
            </a:r>
            <a:r>
              <a:rPr lang="en-US" sz="3200" dirty="0" smtClean="0"/>
              <a:t>is upcoming, and a permanent </a:t>
            </a:r>
            <a:r>
              <a:rPr lang="en-US" sz="3200" dirty="0" err="1" smtClean="0"/>
              <a:t>StoryWalk</a:t>
            </a:r>
            <a:r>
              <a:rPr lang="en-US" sz="3200" dirty="0" smtClean="0"/>
              <a:t> is now in the works!  We plan on keeping inclusivity and diversity front and center in the books we choose for these </a:t>
            </a:r>
            <a:r>
              <a:rPr lang="en-US" sz="3200" dirty="0" err="1" smtClean="0"/>
              <a:t>StoryWalks</a:t>
            </a:r>
            <a:r>
              <a:rPr lang="en-US" sz="3200" dirty="0" smtClean="0"/>
              <a:t>.</a:t>
            </a:r>
            <a:endParaRPr lang="en-US" sz="3200" dirty="0"/>
          </a:p>
        </p:txBody>
      </p:sp>
      <p:sp>
        <p:nvSpPr>
          <p:cNvPr id="4" name="TextBox 3"/>
          <p:cNvSpPr txBox="1"/>
          <p:nvPr/>
        </p:nvSpPr>
        <p:spPr>
          <a:xfrm>
            <a:off x="4951412" y="4038600"/>
            <a:ext cx="5410200" cy="2123658"/>
          </a:xfrm>
          <a:prstGeom prst="rect">
            <a:avLst/>
          </a:prstGeom>
          <a:noFill/>
        </p:spPr>
        <p:txBody>
          <a:bodyPr wrap="square" rtlCol="0">
            <a:spAutoFit/>
          </a:bodyPr>
          <a:lstStyle/>
          <a:p>
            <a:r>
              <a:rPr lang="en-US" sz="4400" dirty="0" smtClean="0">
                <a:solidFill>
                  <a:schemeClr val="accent5">
                    <a:lumMod val="75000"/>
                  </a:schemeClr>
                </a:solidFill>
              </a:rPr>
              <a:t>Thank you so very much YSS Committee!</a:t>
            </a:r>
            <a:endParaRPr lang="en-US" sz="4400" dirty="0">
              <a:solidFill>
                <a:schemeClr val="accent5">
                  <a:lumMod val="75000"/>
                </a:schemeClr>
              </a:solidFill>
            </a:endParaRPr>
          </a:p>
        </p:txBody>
      </p:sp>
    </p:spTree>
    <p:extLst>
      <p:ext uri="{BB962C8B-B14F-4D97-AF65-F5344CB8AC3E}">
        <p14:creationId xmlns:p14="http://schemas.microsoft.com/office/powerpoint/2010/main" val="198878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Books 16x9">
  <a:themeElements>
    <a:clrScheme name="Books_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extLst>
    <a:ext uri="{05A4C25C-085E-4340-85A3-A5531E510DB2}">
      <thm15:themeFamily xmlns:thm15="http://schemas.microsoft.com/office/thememl/2012/main" name="TF02787940.potx" id="{9A4E33EC-D715-440E-9062-8AFA4CC9E341}" vid="{0DFBCB81-4ACA-49F1-BA1C-2B43B27F1FC4}"/>
    </a:ext>
  </a:extLst>
</a:theme>
</file>

<file path=ppt/theme/theme2.xml><?xml version="1.0" encoding="utf-8"?>
<a:theme xmlns:a="http://schemas.openxmlformats.org/drawingml/2006/main" name="Office Them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ppt/theme/theme3.xml><?xml version="1.0" encoding="utf-8"?>
<a:theme xmlns:a="http://schemas.openxmlformats.org/drawingml/2006/main" name="Office Them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Blue bookstack presentation (widescreen)</Template>
  <TotalTime>61</TotalTime>
  <Words>279</Words>
  <Application>Microsoft Office PowerPoint</Application>
  <PresentationFormat>Custom</PresentationFormat>
  <Paragraphs>15</Paragraphs>
  <Slides>8</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Book Antiqua</vt:lpstr>
      <vt:lpstr>Century Gothic</vt:lpstr>
      <vt:lpstr>Century Schoolbook</vt:lpstr>
      <vt:lpstr>Books 16x9</vt:lpstr>
      <vt:lpstr>Diverse Books Grant</vt:lpstr>
      <vt:lpstr>Books arrive!  </vt:lpstr>
      <vt:lpstr>Roan Readers </vt:lpstr>
      <vt:lpstr>What does a library do when Covid cancels in-person programming? </vt:lpstr>
      <vt:lpstr>We created a Storywalk featuring the book  I Walk with Vanessa  by Kerascoët </vt:lpstr>
      <vt:lpstr>This Daddy and his two boys from Ohio, checking out two pages of the library's StoryWalk on the window of Southern Drifters Outfitter.  Mom was tending the baby in the shade. </vt:lpstr>
      <vt:lpstr>PowerPoint Presentation</vt:lpstr>
      <vt:lpstr>The StoryWalk was a success in our region, a second one featuring I Walk with Vanessa is upcoming, and a permanent StoryWalk is now in the works!  We plan on keeping inclusivity and diversity front and center in the books we choose for these StoryWalks.</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Diverse Books Grant</dc:title>
  <dc:creator>Amber Westall Briggs</dc:creator>
  <cp:lastModifiedBy>Amber Westall Briggs</cp:lastModifiedBy>
  <cp:revision>7</cp:revision>
  <dcterms:created xsi:type="dcterms:W3CDTF">2020-10-05T18:54:28Z</dcterms:created>
  <dcterms:modified xsi:type="dcterms:W3CDTF">2020-10-05T19:56:03Z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CampaignTags">
    <vt:lpwstr/>
  </property>
  <property fmtid="{D5CDD505-2E9C-101B-9397-08002B2CF9AE}" pid="7" name="ScenarioTags">
    <vt:lpwstr/>
  </property>
</Properties>
</file>